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3.imgsmail.ru/imgpreview?key=3115ed80ace39872&amp;mb=imgdb_preview_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6707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32" y="899592"/>
            <a:ext cx="662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Басшылыққа алынатын құжаттар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32" y="1907704"/>
            <a:ext cx="669261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«Білім туралы» 2007 жылғы 27 шілдедегі №319-ІІІ Қазақстан </a:t>
            </a:r>
          </a:p>
          <a:p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Республикасының Заңы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 жылғы 20 сәуірдегі №377 Қазақстан Республикасы Президентінің «Қылмыспен және жемқорлықпен күрес жүйесін жетілдіру жөніндегі шаралар туралы» Заңы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«Қазақстан Республикасында есірткімен және есірткі  бизнесімен күресудің 2006-2014 жылдарға арналған стратегиясын бекіту туралы» 2005 жылғы 29 қарашадағы №1678 Жарлығы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«Қазақстан Республикасы Үкіметінің 2006 жылғы 5 сәуірдегі Қазақстан Республикасында есірткімен және есірткі бизнесімен күрестің 2006-2008 жылдарға арналған бағдарламасы туралы» №240 қаулысы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Есрткі және есірткі бизнесімен күрестің өңірлік бағдарламаларын Қазақстан Ресбубликасы Білім және ғылым, денсаулық сақтау министрліктерінің нормативтік-құқықтық құжаттары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беру ұйымдарындағы наркологиялық бекеттер туралы ЕРЕЖЕ</a:t>
            </a:r>
          </a:p>
          <a:p>
            <a:pPr marL="285750" indent="-285750">
              <a:buFont typeface="Wingdings" pitchFamily="2" charset="2"/>
              <a:buChar char="Ø"/>
            </a:pPr>
            <a:endParaRPr lang="kk-KZ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2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2.imgsmail.ru/imgpreview?key=78771cfbb2f4e79c&amp;mb=imgdb_preview_1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2"/>
            <a:ext cx="6858000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тоты\фото 2014-2015\ФОТОЛАР асель апа\photo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4" y="2584714"/>
            <a:ext cx="2764904" cy="368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тоты\фото 2014-2015\ФОТОЛАР асель апа\photo0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48" y="758791"/>
            <a:ext cx="3820852" cy="286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тоты\фото 2014-2015\ФОТОЛАР асель апа\photo0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70" y="3611043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go1.imgsmail.ru/imgpreview?key=50cb4425116aae3a&amp;mb=imgdb_preview_8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go1.imgsmail.ru/imgpreview?key=50cb4425116aae3a&amp;mb=imgdb_preview_8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go1.imgsmail.ru/imgpreview?key=50cb4425116aae3a&amp;mb=imgdb_preview_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о тоты\фото 2014-2015\фотооо\Военная песня\DSC_0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312738"/>
            <a:ext cx="4653136" cy="310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фото тоты\фото 2014-2015\фотооо\Военная песня\DSC_0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" y="3116965"/>
            <a:ext cx="4365104" cy="29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фото тоты\фото 2014-2015\фотооо\DSC_0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1" y="5868144"/>
            <a:ext cx="4577074" cy="30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4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Асель</cp:lastModifiedBy>
  <cp:revision>5</cp:revision>
  <dcterms:created xsi:type="dcterms:W3CDTF">2016-01-24T10:37:05Z</dcterms:created>
  <dcterms:modified xsi:type="dcterms:W3CDTF">2016-01-24T11:19:29Z</dcterms:modified>
</cp:coreProperties>
</file>