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6" d="100"/>
          <a:sy n="96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FD58-3624-4834-8305-9E060B8C278C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E2DF-B5DD-47FD-9853-1CCC98C13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820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FD58-3624-4834-8305-9E060B8C278C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E2DF-B5DD-47FD-9853-1CCC98C13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6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FD58-3624-4834-8305-9E060B8C278C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E2DF-B5DD-47FD-9853-1CCC98C13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961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FD58-3624-4834-8305-9E060B8C278C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E2DF-B5DD-47FD-9853-1CCC98C13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729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FD58-3624-4834-8305-9E060B8C278C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E2DF-B5DD-47FD-9853-1CCC98C13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55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FD58-3624-4834-8305-9E060B8C278C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E2DF-B5DD-47FD-9853-1CCC98C13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366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FD58-3624-4834-8305-9E060B8C278C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E2DF-B5DD-47FD-9853-1CCC98C13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73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FD58-3624-4834-8305-9E060B8C278C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E2DF-B5DD-47FD-9853-1CCC98C13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04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FD58-3624-4834-8305-9E060B8C278C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E2DF-B5DD-47FD-9853-1CCC98C13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41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FD58-3624-4834-8305-9E060B8C278C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E2DF-B5DD-47FD-9853-1CCC98C13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864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FD58-3624-4834-8305-9E060B8C278C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E2DF-B5DD-47FD-9853-1CCC98C13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09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7FD58-3624-4834-8305-9E060B8C278C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2E2DF-B5DD-47FD-9853-1CCC98C13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43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4643" y="330284"/>
            <a:ext cx="10147853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kk-K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.Б.Ықсанов атындағы №36 жалпы орта білім беретін мектебі бойынша 2021 жылға арналған қаржының жұмсалуы бойынша мәлімет</a:t>
            </a:r>
          </a:p>
          <a:p>
            <a:pPr algn="ctr"/>
            <a:endParaRPr lang="kk-KZ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067 бағдарлама,011 кіші бағдарлама,414 ерекшеме бойынша республикалық бюджеттен 2021 жылға 10 млн 501 мың тг бөлінді. Осы қаражат бойынша төмендегі жұмсаулар болды.</a:t>
            </a:r>
          </a:p>
          <a:p>
            <a:r>
              <a:rPr lang="kk-KZ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 кабинеттері:</a:t>
            </a:r>
          </a:p>
          <a:p>
            <a:pPr marL="342900" indent="-342900">
              <a:buAutoNum type="arabicPeriod"/>
            </a:pPr>
            <a:r>
              <a:rPr lang="kk-K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Ашық түрдегі конкурс бойынша физика кабинетін алу үшін  4млн 723 мың 40 тг қаржы жұмсалды. Кабинетте оқушыларға сай барлық құрал- жабдықтар алынды. Қазір таңда жұмыс жасап тұр.</a:t>
            </a:r>
          </a:p>
          <a:p>
            <a:pPr marL="342900" indent="-342900">
              <a:buFontTx/>
              <a:buAutoNum type="arabicPeriod"/>
            </a:pPr>
            <a:r>
              <a:rPr lang="kk-K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Ашық түрдегі конкурс бойынша биология кабинетін алу үшін  4млн 723 мың 40 тг қаржы жұмсалды. Кабинетке алынған құрал-жабдықтар стандартқа сай.</a:t>
            </a:r>
          </a:p>
          <a:p>
            <a:r>
              <a:rPr lang="kk-KZ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Жиһаздар:</a:t>
            </a:r>
          </a:p>
          <a:p>
            <a:r>
              <a:rPr lang="kk-K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 залдың ұл және қыз балаларға арналған гардероб кабинетіне 5 есікті киім ілуге арналған шкафтар алу үшін 672000тг жұмсалды.</a:t>
            </a:r>
          </a:p>
          <a:p>
            <a:r>
              <a:rPr lang="kk-KZ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Мектептің оқу процесі мен шаруашылық қажеттілігі үшін құрал-жабдықтар алу үшін 371690 тг жұмсалды.</a:t>
            </a:r>
          </a:p>
          <a:p>
            <a:r>
              <a:rPr lang="kk-K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 ішінде</a:t>
            </a:r>
          </a:p>
          <a:p>
            <a:pPr marL="285750" indent="-285750">
              <a:buFontTx/>
              <a:buChar char="-"/>
            </a:pPr>
            <a:r>
              <a:rPr lang="kk-K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түрлі-түсті қағаз шығаратын принтер алуға 104900тг;</a:t>
            </a:r>
          </a:p>
          <a:p>
            <a:pPr marL="285750" indent="-285750">
              <a:buFontTx/>
              <a:buChar char="-"/>
            </a:pPr>
            <a:r>
              <a:rPr lang="kk-K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Жүгірме хабарлама жасау құрылғысына 188888тг;</a:t>
            </a:r>
          </a:p>
          <a:p>
            <a:pPr marL="285750" indent="-285750">
              <a:buFontTx/>
              <a:buChar char="-"/>
            </a:pPr>
            <a:r>
              <a:rPr lang="kk-K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Шаруашылық құрал жабдығы 34444тг;</a:t>
            </a:r>
          </a:p>
          <a:p>
            <a:pPr marL="285750" indent="-285750">
              <a:buFontTx/>
              <a:buChar char="-"/>
            </a:pPr>
            <a:r>
              <a:rPr lang="kk-K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Бензопила (ағаш кескіш) алуға 43458тг жұмсалды.</a:t>
            </a:r>
          </a:p>
          <a:p>
            <a:r>
              <a:rPr lang="kk-KZ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Ескерту:</a:t>
            </a:r>
            <a:r>
              <a:rPr lang="kk-K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k-KZ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жылға бөлінген қаражат жыл бойына мектептің қажеттілігі бойынша мемлекеттік сатып алу талаптарына сай игерілді.</a:t>
            </a:r>
            <a:endParaRPr lang="kk-KZ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122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24634f17-7a45-45fe-a4e6-a569887cfc4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687" y="576470"/>
            <a:ext cx="3458817" cy="2822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\Desktop\7bbd4868-db01-42ab-8ae9-be25779ccf4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913" y="3925957"/>
            <a:ext cx="3260035" cy="2663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dmin\Desktop\4c477b5d-e085-4316-ba91-7d2723fcefc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1834" y="576470"/>
            <a:ext cx="4055165" cy="282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dmin\Desktop\d1b2db98-2233-4e41-9149-b0207cd3614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7225" y="3776870"/>
            <a:ext cx="2842593" cy="253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dmin\Desktop\24634f17-7a45-45fe-a4e6-a569887cfc4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" t="54619" r="1"/>
          <a:stretch/>
        </p:blipFill>
        <p:spPr bwMode="auto">
          <a:xfrm>
            <a:off x="4601816" y="3970682"/>
            <a:ext cx="3260035" cy="2574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40965" y="183082"/>
            <a:ext cx="2373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Биология кабинеті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59016" y="3571533"/>
            <a:ext cx="2672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Физика кабинеті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425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2de76734-0eb2-485e-92d8-31b9af2dc26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77" y="1580322"/>
            <a:ext cx="3518452" cy="422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dmin\Desktop\ccf774f2-b2c8-45d6-a7c3-aa7fb7184db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727" y="1603515"/>
            <a:ext cx="3597965" cy="4200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64904" y="442434"/>
            <a:ext cx="6520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Дене шынықтыру пәнінен киім ауыстыруға ұл балалар мен қыз балалара гардеробына алған шкафтар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259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197</Words>
  <Application>Microsoft Office PowerPoint</Application>
  <PresentationFormat>Произвольный</PresentationFormat>
  <Paragraphs>20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Admin</cp:lastModifiedBy>
  <cp:revision>6</cp:revision>
  <dcterms:created xsi:type="dcterms:W3CDTF">2021-12-24T03:22:08Z</dcterms:created>
  <dcterms:modified xsi:type="dcterms:W3CDTF">2021-12-24T08:41:55Z</dcterms:modified>
</cp:coreProperties>
</file>